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8" r:id="rId7"/>
    <p:sldId id="279" r:id="rId8"/>
    <p:sldId id="261" r:id="rId9"/>
    <p:sldId id="263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7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742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49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72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223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644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302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81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793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1541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501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402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D18E9-9D3C-4C96-A309-082D183F3638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25EA7-667F-4BDB-B788-D124168081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773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8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3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63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31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4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62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53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94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791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39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29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98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71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74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99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727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62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71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240077" y="2204581"/>
            <a:ext cx="3131507" cy="111481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187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40077" y="3428999"/>
            <a:ext cx="3131507" cy="17066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923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50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02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와이드스크린</PresentationFormat>
  <Paragraphs>0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5</cp:revision>
  <dcterms:created xsi:type="dcterms:W3CDTF">2023-04-04T01:08:15Z</dcterms:created>
  <dcterms:modified xsi:type="dcterms:W3CDTF">2023-04-04T01:23:51Z</dcterms:modified>
</cp:coreProperties>
</file>

<file path=docProps/thumbnail.jpeg>
</file>